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55"/>
  </p:normalViewPr>
  <p:slideViewPr>
    <p:cSldViewPr snapToGrid="0" snapToObjects="1">
      <p:cViewPr varScale="1">
        <p:scale>
          <a:sx n="43" d="100"/>
          <a:sy n="43" d="100"/>
        </p:scale>
        <p:origin x="15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F3EE-05C4-8645-9B31-AEC534C29AD4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A96D-894E-BC43-8196-558ACFA84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0"/>
            <a:ext cx="683490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6858000" cy="1200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577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3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650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08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243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Butcher</dc:creator>
  <cp:lastModifiedBy>Martyn Headley</cp:lastModifiedBy>
  <cp:revision>3</cp:revision>
  <dcterms:created xsi:type="dcterms:W3CDTF">2018-01-12T11:00:14Z</dcterms:created>
  <dcterms:modified xsi:type="dcterms:W3CDTF">2018-01-12T13:30:13Z</dcterms:modified>
</cp:coreProperties>
</file>